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288709" y="9245600"/>
            <a:ext cx="414682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odenvy.com" TargetMode="External"/><Relationship Id="rId3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application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スクリーンショット 2016-11-14 12.42.59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18300" y="1044575"/>
            <a:ext cx="5334000" cy="3333750"/>
          </a:xfrm>
          <a:prstGeom prst="rect">
            <a:avLst/>
          </a:prstGeom>
        </p:spPr>
      </p:pic>
      <p:pic>
        <p:nvPicPr>
          <p:cNvPr id="159" name="スクリーンショット 2016-11-14 12.42.46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52500" y="1044575"/>
            <a:ext cx="5334000" cy="333375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2887217" y="4555642"/>
            <a:ext cx="146456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User List</a:t>
            </a:r>
          </a:p>
        </p:txBody>
      </p:sp>
      <p:sp>
        <p:nvSpPr>
          <p:cNvPr id="161" name="Shape 161"/>
          <p:cNvSpPr/>
          <p:nvPr/>
        </p:nvSpPr>
        <p:spPr>
          <a:xfrm>
            <a:off x="8707120" y="4555642"/>
            <a:ext cx="135636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Settings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9044">
              <a:defRPr sz="6560"/>
            </a:lvl1pPr>
          </a:lstStyle>
          <a:p>
            <a:pPr/>
            <a:r>
              <a:t>Screen Transition Diagram</a:t>
            </a:r>
          </a:p>
        </p:txBody>
      </p:sp>
      <p:pic>
        <p:nvPicPr>
          <p:cNvPr id="164" name="ステートマシン図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3009900"/>
            <a:ext cx="8890000" cy="546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</a:t>
            </a:r>
          </a:p>
        </p:txBody>
      </p:sp>
      <p:sp>
        <p:nvSpPr>
          <p:cNvPr id="123" name="Shape 1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000"/>
            </a:lvl1pPr>
            <a:lvl2pPr marL="0" indent="457200">
              <a:buSzTx/>
              <a:buNone/>
              <a:defRPr u="sng">
                <a:hlinkClick r:id="rId2" invalidUrl="" action="" tgtFrame="" tooltip="" history="1" highlightClick="0" endSnd="0"/>
              </a:defRPr>
            </a:lvl2pPr>
          </a:lstStyle>
          <a:p>
            <a:pPr/>
            <a:r>
              <a:t>Codenvy</a:t>
            </a:r>
          </a:p>
          <a:p>
            <a:pPr lvl="1"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https://codenvy.com</a:t>
            </a:r>
          </a:p>
        </p:txBody>
      </p:sp>
      <p:pic>
        <p:nvPicPr>
          <p:cNvPr id="124" name="codenvy_lo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3600" y="4241800"/>
            <a:ext cx="3987800" cy="160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Application</a:t>
            </a:r>
          </a:p>
        </p:txBody>
      </p:sp>
      <p:sp>
        <p:nvSpPr>
          <p:cNvPr id="127" name="Shape 1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700"/>
            </a:lvl1pPr>
          </a:lstStyle>
          <a:p>
            <a:pPr/>
            <a:r>
              <a:t>Hello world Application.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Application</a:t>
            </a:r>
          </a:p>
        </p:txBody>
      </p:sp>
      <p:sp>
        <p:nvSpPr>
          <p:cNvPr id="130" name="Shape 1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700"/>
            </a:lvl1pPr>
          </a:lstStyle>
          <a:p>
            <a:pPr/>
            <a:r>
              <a:t>Akatter Application.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Application </a:t>
            </a:r>
          </a:p>
        </p:txBody>
      </p:sp>
      <p:sp>
        <p:nvSpPr>
          <p:cNvPr id="133" name="Shape 1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defRPr sz="6400"/>
            </a:pPr>
            <a:r>
              <a:t>Design</a:t>
            </a:r>
          </a:p>
          <a:p>
            <a:pPr marL="457200" indent="-457200">
              <a:defRPr sz="4900"/>
            </a:pPr>
            <a:r>
              <a:t>Entity-relationship Diagram</a:t>
            </a:r>
          </a:p>
          <a:p>
            <a:pPr marL="457200" indent="-457200">
              <a:defRPr sz="4900"/>
            </a:pPr>
            <a:r>
              <a:t>Screen Configuration Diagram</a:t>
            </a:r>
          </a:p>
          <a:p>
            <a:pPr marL="457200" indent="-457200">
              <a:defRPr sz="4900"/>
            </a:pPr>
            <a:r>
              <a:t>Screen Transition Diagram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defRPr sz="6400"/>
            </a:lvl1pPr>
          </a:lstStyle>
          <a:p>
            <a:pPr/>
            <a:r>
              <a:t>Entity-relationship Diagram</a:t>
            </a:r>
          </a:p>
        </p:txBody>
      </p:sp>
      <p:pic>
        <p:nvPicPr>
          <p:cNvPr id="136" name="ED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0878" y="2635756"/>
            <a:ext cx="9163044" cy="6209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spcBef>
                <a:spcPts val="4200"/>
              </a:spcBef>
              <a:defRPr sz="4900"/>
            </a:lvl1pPr>
          </a:lstStyle>
          <a:p>
            <a:pPr/>
            <a:r>
              <a:t>Screen Configuration Diagram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スクリーンショット 2016-11-14 12.42.16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18300" y="5375275"/>
            <a:ext cx="5334000" cy="3333750"/>
          </a:xfrm>
          <a:prstGeom prst="rect">
            <a:avLst/>
          </a:prstGeom>
        </p:spPr>
      </p:pic>
      <p:pic>
        <p:nvPicPr>
          <p:cNvPr id="141" name="スクリーンショット 2016-11-14 12.41.24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718300" y="1044575"/>
            <a:ext cx="5334000" cy="3333750"/>
          </a:xfrm>
          <a:prstGeom prst="rect">
            <a:avLst/>
          </a:prstGeom>
        </p:spPr>
      </p:pic>
      <p:pic>
        <p:nvPicPr>
          <p:cNvPr id="142" name="スクリーンショット 2016-11-14 12.41.53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952500" y="5375275"/>
            <a:ext cx="5334000" cy="3333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スクリーンショット 2016-11-14 12.40.39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952500" y="1044575"/>
            <a:ext cx="5334000" cy="333375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2242718" y="4555642"/>
            <a:ext cx="275356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Teaser &amp; Sing Up</a:t>
            </a:r>
          </a:p>
        </p:txBody>
      </p:sp>
      <p:sp>
        <p:nvSpPr>
          <p:cNvPr id="145" name="Shape 145"/>
          <p:cNvSpPr/>
          <p:nvPr/>
        </p:nvSpPr>
        <p:spPr>
          <a:xfrm>
            <a:off x="7832343" y="8834937"/>
            <a:ext cx="310591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Tweet List(Follower)</a:t>
            </a:r>
          </a:p>
        </p:txBody>
      </p:sp>
      <p:sp>
        <p:nvSpPr>
          <p:cNvPr id="146" name="Shape 146"/>
          <p:cNvSpPr/>
          <p:nvPr/>
        </p:nvSpPr>
        <p:spPr>
          <a:xfrm>
            <a:off x="2101443" y="8834937"/>
            <a:ext cx="303611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Tweet List(All User)</a:t>
            </a:r>
          </a:p>
        </p:txBody>
      </p:sp>
      <p:sp>
        <p:nvSpPr>
          <p:cNvPr id="147" name="Shape 147"/>
          <p:cNvSpPr/>
          <p:nvPr/>
        </p:nvSpPr>
        <p:spPr>
          <a:xfrm>
            <a:off x="8862263" y="4555642"/>
            <a:ext cx="104607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Login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スクリーンショット 2016-11-14 12.42.38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18300" y="5375275"/>
            <a:ext cx="5334000" cy="3333750"/>
          </a:xfrm>
          <a:prstGeom prst="rect">
            <a:avLst/>
          </a:prstGeom>
        </p:spPr>
      </p:pic>
      <p:pic>
        <p:nvPicPr>
          <p:cNvPr id="150" name="スクリーンショット 2016-11-14 12.42.33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718300" y="1044575"/>
            <a:ext cx="5334000" cy="3333750"/>
          </a:xfrm>
          <a:prstGeom prst="rect">
            <a:avLst/>
          </a:prstGeom>
        </p:spPr>
      </p:pic>
      <p:pic>
        <p:nvPicPr>
          <p:cNvPr id="151" name="スクリーンショット 2016-11-14 12.42.35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952500" y="5375275"/>
            <a:ext cx="5334000" cy="3333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スクリーンショット 2016-11-14 12.42.23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952500" y="1044575"/>
            <a:ext cx="5334000" cy="333375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3081223" y="4555642"/>
            <a:ext cx="10765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Profile</a:t>
            </a:r>
          </a:p>
        </p:txBody>
      </p:sp>
      <p:sp>
        <p:nvSpPr>
          <p:cNvPr id="154" name="Shape 154"/>
          <p:cNvSpPr/>
          <p:nvPr/>
        </p:nvSpPr>
        <p:spPr>
          <a:xfrm>
            <a:off x="8399119" y="8868257"/>
            <a:ext cx="197236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Favorite List</a:t>
            </a:r>
          </a:p>
        </p:txBody>
      </p:sp>
      <p:sp>
        <p:nvSpPr>
          <p:cNvPr id="155" name="Shape 155"/>
          <p:cNvSpPr/>
          <p:nvPr/>
        </p:nvSpPr>
        <p:spPr>
          <a:xfrm>
            <a:off x="8537498" y="4555642"/>
            <a:ext cx="169560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Follow List</a:t>
            </a:r>
          </a:p>
        </p:txBody>
      </p:sp>
      <p:sp>
        <p:nvSpPr>
          <p:cNvPr id="156" name="Shape 156"/>
          <p:cNvSpPr/>
          <p:nvPr/>
        </p:nvSpPr>
        <p:spPr>
          <a:xfrm>
            <a:off x="2616555" y="8868257"/>
            <a:ext cx="200589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Follower List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